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yad altahrawi" initials="" lastIdx="18" clrIdx="0"/>
  <p:cmAuthor id="1" name="saleem summour" initials="" lastIdx="11" clrIdx="1"/>
  <p:cmAuthor id="2" name="Abdalsalaam Nafez" initials="" lastIdx="13" clrIdx="2"/>
  <p:cmAuthor id="3" name="Iyad Altaharwi" initials="" lastIdx="1" clrIdx="3"/>
  <p:cmAuthor id="4" name="Haya Hanna" initials="" lastIdx="5" clrIdx="4"/>
  <p:cmAuthor id="5" name="Sara Al-Afifi" initials="" lastIdx="9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f21c74f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f21c74f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1f248a6e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41f248a6e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wFWLoP" TargetMode="External"/><Relationship Id="rId5" Type="http://schemas.openxmlformats.org/officeDocument/2006/relationships/hyperlink" Target="http://bit.ly/2ovx5Xr" TargetMode="External"/><Relationship Id="rId4" Type="http://schemas.openxmlformats.org/officeDocument/2006/relationships/hyperlink" Target="http://bit.ly/2LTCOP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235522" y="5916817"/>
            <a:ext cx="351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2)</a:t>
            </a:r>
            <a:r>
              <a:rPr lang="en-US" sz="1300" b="1" u="sng" dirty="0">
                <a:solidFill>
                  <a:schemeClr val="hlink"/>
                </a:solidFill>
                <a:hlinkClick r:id="rId4"/>
              </a:rPr>
              <a:t>51% of small businesses have websites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235522" y="5847547"/>
            <a:ext cx="3844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1)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Number of SMEs in the MENA-Region</a:t>
            </a:r>
            <a:endParaRPr dirty="0"/>
          </a:p>
        </p:txBody>
      </p:sp>
      <p:sp>
        <p:nvSpPr>
          <p:cNvPr id="197" name="Google Shape;197;p32"/>
          <p:cNvSpPr txBox="1"/>
          <p:nvPr/>
        </p:nvSpPr>
        <p:spPr>
          <a:xfrm>
            <a:off x="235522" y="6381414"/>
            <a:ext cx="329745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3)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WordPress Usage Statistics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</Words>
  <Application>Microsoft Office PowerPoint</Application>
  <PresentationFormat>Widescreen</PresentationFormat>
  <Paragraphs>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Abdalsalaam Nafez</dc:creator>
  <cp:lastModifiedBy>Abdalsalaam Nafez</cp:lastModifiedBy>
  <cp:revision>2</cp:revision>
  <dcterms:modified xsi:type="dcterms:W3CDTF">2018-10-13T11:46:59Z</dcterms:modified>
</cp:coreProperties>
</file>